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7" r:id="rId2"/>
    <p:sldId id="267" r:id="rId3"/>
    <p:sldId id="268" r:id="rId4"/>
    <p:sldId id="269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FA901-BCA9-4401-A99E-ED6AEFCBFD8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915EA-10EE-4428-B087-B5E110D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9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Clase </a:t>
            </a:r>
            <a:r>
              <a:rPr lang="en-US" dirty="0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15 </a:t>
            </a:r>
            <a:r>
              <a:rPr lang="en-US" dirty="0" smtClean="0">
                <a:solidFill>
                  <a:srgbClr val="00B050"/>
                </a:solidFill>
              </a:rPr>
              <a:t>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8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64: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 </a:t>
            </a:r>
            <a:r>
              <a:rPr lang="en-US" dirty="0" err="1" smtClean="0"/>
              <a:t>vocabulario</a:t>
            </a:r>
            <a:r>
              <a:rPr lang="en-US" dirty="0" smtClean="0"/>
              <a:t> del </a:t>
            </a:r>
            <a:r>
              <a:rPr lang="en-US" dirty="0" smtClean="0"/>
              <a:t>JUEVES?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Forma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completas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Me/</a:t>
            </a:r>
            <a:r>
              <a:rPr lang="en-US" dirty="0" err="1" smtClean="0"/>
              <a:t>gustar</a:t>
            </a:r>
            <a:r>
              <a:rPr lang="en-US" dirty="0" smtClean="0"/>
              <a:t>/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flores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</a:t>
            </a:r>
            <a:r>
              <a:rPr lang="en-US" dirty="0" smtClean="0"/>
              <a:t>/ </a:t>
            </a:r>
            <a:r>
              <a:rPr lang="en-US" dirty="0" err="1" smtClean="0"/>
              <a:t>gustar</a:t>
            </a:r>
            <a:r>
              <a:rPr lang="en-US" dirty="0" smtClean="0"/>
              <a:t>/ </a:t>
            </a:r>
            <a:r>
              <a:rPr lang="en-US" dirty="0" err="1" smtClean="0"/>
              <a:t>jugar</a:t>
            </a:r>
            <a:r>
              <a:rPr lang="en-US" dirty="0" smtClean="0"/>
              <a:t>/ </a:t>
            </a:r>
            <a:r>
              <a:rPr lang="en-US" dirty="0" err="1" smtClean="0"/>
              <a:t>futbol</a:t>
            </a:r>
            <a:r>
              <a:rPr lang="en-US" dirty="0" smtClean="0"/>
              <a:t> y </a:t>
            </a:r>
            <a:r>
              <a:rPr lang="en-US" dirty="0" err="1" smtClean="0"/>
              <a:t>tenis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No/ me/ </a:t>
            </a:r>
            <a:r>
              <a:rPr lang="en-US" dirty="0" err="1" smtClean="0"/>
              <a:t>gustar</a:t>
            </a:r>
            <a:r>
              <a:rPr lang="en-US" dirty="0" smtClean="0"/>
              <a:t>/ la </a:t>
            </a:r>
            <a:r>
              <a:rPr lang="en-US" dirty="0" err="1" smtClean="0"/>
              <a:t>musica</a:t>
            </a:r>
            <a:r>
              <a:rPr lang="en-US" dirty="0" smtClean="0"/>
              <a:t>/ pop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</a:t>
            </a:r>
            <a:r>
              <a:rPr lang="en-US" dirty="0" smtClean="0"/>
              <a:t>/ </a:t>
            </a:r>
            <a:r>
              <a:rPr lang="en-US" dirty="0" err="1" smtClean="0"/>
              <a:t>gustar</a:t>
            </a:r>
            <a:r>
              <a:rPr lang="en-US" dirty="0" smtClean="0"/>
              <a:t>/ la </a:t>
            </a:r>
            <a:r>
              <a:rPr lang="en-US" dirty="0" err="1" smtClean="0"/>
              <a:t>clase</a:t>
            </a:r>
            <a:r>
              <a:rPr lang="en-US" dirty="0" smtClean="0"/>
              <a:t> de arte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Te</a:t>
            </a:r>
            <a:r>
              <a:rPr lang="en-US" dirty="0" smtClean="0"/>
              <a:t>/ </a:t>
            </a:r>
            <a:r>
              <a:rPr lang="en-US" dirty="0" err="1" smtClean="0"/>
              <a:t>gustar</a:t>
            </a:r>
            <a:r>
              <a:rPr lang="en-US" dirty="0" smtClean="0"/>
              <a:t>/ tacos y enchiladas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5" t="1818" r="15227" b="163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066800"/>
            <a:ext cx="71038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Catagorize</a:t>
            </a:r>
            <a:r>
              <a:rPr lang="en-US" sz="2800" dirty="0" smtClean="0"/>
              <a:t> the following vocabulary words.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3" t="7438" r="18798" b="1818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153180"/>
            <a:ext cx="710380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Copy and complete with an appropriate vocabulary word.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7189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533400"/>
            <a:ext cx="9144000" cy="6553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Copia y escoje </a:t>
            </a:r>
            <a:r>
              <a:rPr lang="en-US" sz="2800" i="1" smtClean="0"/>
              <a:t>(choose)</a:t>
            </a:r>
            <a:r>
              <a:rPr lang="en-US" sz="2800" smtClean="0"/>
              <a:t> la respuesta correcta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1.    </a:t>
            </a:r>
            <a:r>
              <a:rPr lang="en-US" sz="2800" smtClean="0"/>
              <a:t>Susana esta de buen humor, ¿no?</a:t>
            </a:r>
          </a:p>
          <a:p>
            <a:pPr marL="514350" indent="-514350">
              <a:buClr>
                <a:srgbClr val="00B050"/>
              </a:buClr>
              <a:buFont typeface="Arial" panose="020B0604020202020204" pitchFamily="34" charset="0"/>
              <a:buAutoNum type="alphaLcPeriod"/>
            </a:pPr>
            <a:r>
              <a:rPr lang="en-US" sz="2800" smtClean="0"/>
              <a:t>Si,esta bastante deprimida      </a:t>
            </a:r>
            <a:r>
              <a:rPr lang="en-US" sz="2800" smtClean="0">
                <a:solidFill>
                  <a:srgbClr val="00B050"/>
                </a:solidFill>
              </a:rPr>
              <a:t> b. </a:t>
            </a:r>
            <a:r>
              <a:rPr lang="en-US" sz="2800" smtClean="0"/>
              <a:t>Si, esta contenta</a:t>
            </a:r>
          </a:p>
          <a:p>
            <a:pPr marL="0" indent="0">
              <a:buClr>
                <a:srgbClr val="00B050"/>
              </a:buClr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 Si, tiene buenos modales tambien.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2.   </a:t>
            </a:r>
            <a:r>
              <a:rPr lang="en-US" sz="2800" smtClean="0"/>
              <a:t>Él es muy energetico,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si. Esta enojado	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siempre esta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siempre esta lleno de energia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3.   </a:t>
            </a:r>
            <a:r>
              <a:rPr lang="en-US" sz="2800" smtClean="0"/>
              <a:t>Él me molesta.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¿Por que? ¿Siempre tiene exito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¿Por que? ¿Es flexible?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</a:t>
            </a:r>
            <a:r>
              <a:rPr lang="en-US" sz="2800" smtClean="0"/>
              <a:t>¿Por que? ¿Tiene mala conducta?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4.   </a:t>
            </a:r>
            <a:r>
              <a:rPr lang="en-US" sz="2800" smtClean="0"/>
              <a:t>Federico es un tipo muy dificil,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es verdad. Es muy terco.	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Es verdad. Es alegre.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 es verdad. Siempre esta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5.   </a:t>
            </a:r>
            <a:r>
              <a:rPr lang="en-US" sz="2800" smtClean="0"/>
              <a:t>¿Es mal educado él?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Si. No va a la escuela	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su conducta me enoja.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es abicioso.</a:t>
            </a:r>
            <a:endParaRPr lang="en-US" sz="2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Actividad 3`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24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</a:t>
            </a:r>
            <a:r>
              <a:rPr lang="en-US" u="sng" dirty="0" smtClean="0"/>
              <a:t>Quiz 1: Cap. 6</a:t>
            </a:r>
            <a:r>
              <a:rPr lang="en-US" dirty="0" smtClean="0"/>
              <a:t> on </a:t>
            </a:r>
            <a:r>
              <a:rPr lang="en-US" dirty="0" smtClean="0"/>
              <a:t>JUEVES!!</a:t>
            </a:r>
            <a:endParaRPr lang="en-US" dirty="0" smtClean="0"/>
          </a:p>
          <a:p>
            <a:pPr lvl="1"/>
            <a:r>
              <a:rPr lang="en-US" dirty="0" smtClean="0"/>
              <a:t>Textbook p.196-197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2822</TotalTime>
  <Words>158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 Clase 701 La fecha es el 15 de mayo del 2018</vt:lpstr>
      <vt:lpstr>PowerPoint Presentation</vt:lpstr>
      <vt:lpstr>PowerPoint Presentation</vt:lpstr>
      <vt:lpstr>PowerPoint Presentation</vt:lpstr>
      <vt:lpstr>Tarea 64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22</cp:revision>
  <cp:lastPrinted>2015-03-02T23:43:00Z</cp:lastPrinted>
  <dcterms:created xsi:type="dcterms:W3CDTF">2015-03-02T14:23:53Z</dcterms:created>
  <dcterms:modified xsi:type="dcterms:W3CDTF">2018-05-15T20:39:44Z</dcterms:modified>
</cp:coreProperties>
</file>